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10954F-CEAA-4961-BD20-8A1CD171A084}" v="4" dt="2025-10-30T09:56:14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5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Dawood Salman Shabani" userId="0e8f8ac6-e263-4b67-9443-8b7aa137ec7f" providerId="ADAL" clId="{5840C3BF-9C3B-4EBC-ADE8-D8068CD34018}"/>
    <pc:docChg chg="undo custSel modSld">
      <pc:chgData name="Ali Dawood Salman Shabani" userId="0e8f8ac6-e263-4b67-9443-8b7aa137ec7f" providerId="ADAL" clId="{5840C3BF-9C3B-4EBC-ADE8-D8068CD34018}" dt="2025-10-30T09:55:57.585" v="2" actId="113"/>
      <pc:docMkLst>
        <pc:docMk/>
      </pc:docMkLst>
      <pc:sldChg chg="modSp mod">
        <pc:chgData name="Ali Dawood Salman Shabani" userId="0e8f8ac6-e263-4b67-9443-8b7aa137ec7f" providerId="ADAL" clId="{5840C3BF-9C3B-4EBC-ADE8-D8068CD34018}" dt="2025-10-30T09:55:57.585" v="2" actId="113"/>
        <pc:sldMkLst>
          <pc:docMk/>
          <pc:sldMk cId="4116868566" sldId="256"/>
        </pc:sldMkLst>
        <pc:spChg chg="mod">
          <ac:chgData name="Ali Dawood Salman Shabani" userId="0e8f8ac6-e263-4b67-9443-8b7aa137ec7f" providerId="ADAL" clId="{5840C3BF-9C3B-4EBC-ADE8-D8068CD34018}" dt="2025-10-30T09:55:57.585" v="2" actId="113"/>
          <ac:spMkLst>
            <pc:docMk/>
            <pc:sldMk cId="4116868566" sldId="256"/>
            <ac:spMk id="6" creationId="{F1864200-8169-F4E6-35C3-77A44A02F5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09E45-94C8-4730-8E81-8ED3C8BF79DF}" type="datetimeFigureOut">
              <a:rPr lang="en-US" smtClean="0"/>
              <a:t>30-Oct-25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AF1B5-1FBF-40D9-A7BD-163BA4E555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76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7A2D-398A-E0AF-15CF-84C049CAB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2E14-31E2-CEEA-505C-506821F097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54A32-1836-A9D7-DCBF-36FFA7384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438CD-515F-4251-A942-E4EFABE8A745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4D1CF-7D58-5077-29F8-F4A6F0F65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6F4AC-B47E-B391-2004-BC08046C0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01076-E61A-5BA4-A88E-0256966FD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C8D543-8192-8E7F-29D9-94DDF0A21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E456A-CB7E-882D-53DB-DD061D7B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9A065-B45F-482F-87BA-3708FE1A51DF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296F0-297F-1683-29C6-4F2CB110C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D15F8-C311-F087-1D30-A990ACC6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7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AC38F2-C2C0-A0BF-A482-88BB8217C1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66BDF8-89E7-9626-F3E4-08A2189D9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93B0C-6ADF-548F-043D-1636F146B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6BE8-5BEC-47B1-8799-7B68D67D7E89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F800F-BA3A-3FD1-49BC-53C495D3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D3D9A-20C2-BFFB-7C67-9BB9885D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2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93922-1027-6074-64FB-8A0C58DFB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EE04-C1CA-19B6-7CFC-35FD2E635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0067C-824E-7BF1-6756-A6AA76B4F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8F04-29FA-44C7-880F-C6DD25465CE9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46B67-23ED-642B-F2BE-62DCD5A2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4AA42-D9D8-640D-D146-D140EA58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1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89BF4-61ED-80BD-0BDA-D39E8C292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2A5EC-BA9F-3BA9-FF10-4A1AB6EF1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3D111-41F9-880B-1FDD-A8C89103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4A761-AADD-4E6F-9028-C487BE174A11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3738D-670D-F15A-5154-61BF16E7B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1284F-0518-8CEB-FBF1-48E57F90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4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E440-C6E7-6946-9446-7642D4D1B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DA5E7-2DD1-E3C3-5CDB-C5D927BAFE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40601-D58D-587B-834C-7834C9357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7CEEC-701B-65D1-6B1A-794B9AA31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0F5E-287E-45CC-8FAB-371CECE5F1C4}" type="datetime1">
              <a:rPr lang="en-US" smtClean="0"/>
              <a:t>30-Oct-25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214BC1-0FCF-64F9-C8B4-0ED0A9B26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57064-7984-7124-F8F0-B19551FD1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3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AB353-7839-8EC0-734D-794F288A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FBEFA-EB9C-3D1D-7EA6-5F49C0E9E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FE8C6-77EF-3EF0-B0D8-85D3D1245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B9AB80-6F2E-C542-A1D6-52E0CFFF5D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109BD7-C720-7C19-21DD-735C5679A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91BC6D-64B1-F6BF-4829-BF6F37300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BBC-B107-47AD-8802-AD14DBCFD313}" type="datetime1">
              <a:rPr lang="en-US" smtClean="0"/>
              <a:t>30-Oct-25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BC189A-A16C-54E9-7753-D1807F30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A2827-EFE8-A679-5CA9-823C9F954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7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19CA4-1E42-64AF-4E55-D762293BB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6F9062-CC6B-6E5F-F650-A9D0C9A04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0371-DDD7-4606-A466-C9930549D693}" type="datetime1">
              <a:rPr lang="en-US" smtClean="0"/>
              <a:t>30-Oct-25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2DDD3-8813-F99A-F01B-19525108E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338D5F-A4AC-0139-AE7F-C0686D11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834663-EF6F-0453-B9F6-8F3BDCAF7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57D0-5257-4C1D-A726-67DC6450AA9E}" type="datetime1">
              <a:rPr lang="en-US" smtClean="0"/>
              <a:t>30-Oct-25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76A7D-2D93-E1DA-13EB-61DCE2B3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6B601-B6B5-AE8B-CA1C-4421BB08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8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32E9F-08B9-D362-4AF5-53476B82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2676F-45B3-89E7-3E04-2BB80032B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CFC0B-1142-C4E7-40E4-B6AE30631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1565A-412E-EE16-6CA2-FEBDCE805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3AC4-95CD-432B-B7FC-C26D84F9BEB8}" type="datetime1">
              <a:rPr lang="en-US" smtClean="0"/>
              <a:t>30-Oct-25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F54F8-EFD8-0A0B-D18B-9B31EBBCE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8549D-B529-900E-F007-16BCD2B4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5AA59-CD70-3B76-3777-E8A87892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A7941-525D-A351-08B3-52803F5FF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6475D1-E9A5-1902-E2F8-FA748CA19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0CB00-DDF6-3744-70E8-34265718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0A68A-A19A-4772-B265-E22AC7A94DB9}" type="datetime1">
              <a:rPr lang="en-US" smtClean="0"/>
              <a:t>30-Oct-25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13836-9178-3E79-4028-C1C28E207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4BD78-CA53-DCBF-C336-07ED2FD35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3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02AEA9-FD37-6215-68C6-CA923320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DBC27-27FA-BB27-8728-22F9FB57E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869BA-F58F-6B01-D182-BC3FE9DAF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D7D96-D412-498C-96DB-944F188087BE}" type="datetime1">
              <a:rPr lang="en-US" smtClean="0"/>
              <a:t>30-Oct-25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3346E-06FA-F1FE-AD59-70E4C37C4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7D6F-3CFE-CB85-8AB2-D97D3CD5C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72967-4B78-4C15-B373-3D6D25832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6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1A4B-A129-D741-2AEB-97F8F3990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D1242B-B7B0-36F1-50C7-CC66560032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6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5DFC1-FFCB-427F-2108-BDAE5816A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9F356-0D8F-B45A-80AD-0D4416EA5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C9C33-EF49-817A-B021-1942D65C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8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5C05-4C3D-55A9-0B22-74A416226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7AB34-F122-550D-9A44-60ED58397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1F322-B7FE-C49D-E9AE-E7C24EC9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9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DD16-47E7-6744-DA0F-11AFC7B30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90E69-3CC1-45B1-8D07-4F3177537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B9B80-403D-FF48-1448-79002C23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2967-4B78-4C15-B373-3D6D258321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Dawood Salman Shabani</dc:creator>
  <cp:lastModifiedBy>Ali Dawood Salman Shabani</cp:lastModifiedBy>
  <cp:revision>1</cp:revision>
  <dcterms:created xsi:type="dcterms:W3CDTF">2025-10-30T09:48:33Z</dcterms:created>
  <dcterms:modified xsi:type="dcterms:W3CDTF">2025-10-30T09:56:23Z</dcterms:modified>
</cp:coreProperties>
</file>